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70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3" d="100"/>
          <a:sy n="83" d="100"/>
        </p:scale>
        <p:origin x="-1416" y="-6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eg>
</file>

<file path=ppt/media/image3.gif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2018/4/16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395100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2018/4/16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133275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2018/4/16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58563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2018/4/16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77212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2018/4/16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92393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2018/4/16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059716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2018/4/16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930317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2018/4/16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241754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2018/4/16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072891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2018/4/16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984624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2018/4/16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71539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BEAD13-0566-4C6C-97E7-55F17F24B09F}" type="datetimeFigureOut">
              <a:rPr lang="zh-TW" altLang="en-US" smtClean="0"/>
              <a:t>2018/4/16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63207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3568" y="2276872"/>
            <a:ext cx="7772400" cy="1159769"/>
          </a:xfrm>
        </p:spPr>
        <p:txBody>
          <a:bodyPr>
            <a:normAutofit fontScale="90000"/>
          </a:bodyPr>
          <a:lstStyle/>
          <a:p>
            <a:r>
              <a:rPr lang="en-US" altLang="zh-TW" sz="3600" dirty="0" smtClean="0"/>
              <a:t>Monte Carlo on Ice: How Simulation can Help Figure Skating Medalist</a:t>
            </a:r>
            <a:endParaRPr lang="zh-TW" altLang="en-US" sz="3600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403648" y="3501008"/>
            <a:ext cx="6400800" cy="1219200"/>
          </a:xfrm>
        </p:spPr>
        <p:txBody>
          <a:bodyPr/>
          <a:lstStyle/>
          <a:p>
            <a:r>
              <a:rPr lang="en-US" altLang="zh-TW" dirty="0" smtClean="0"/>
              <a:t>James Lee (jlee73@ncsu.edu)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784607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altLang="zh-TW" sz="3600" dirty="0" smtClean="0"/>
              <a:t>Benchmark</a:t>
            </a:r>
            <a:endParaRPr lang="zh-TW" altLang="en-US" sz="36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4475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altLang="zh-TW" sz="3600" dirty="0" smtClean="0"/>
              <a:t>Comparisons</a:t>
            </a:r>
            <a:endParaRPr lang="zh-TW" altLang="en-US" sz="36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67138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altLang="zh-TW" sz="3600" dirty="0" smtClean="0"/>
              <a:t>Results</a:t>
            </a:r>
            <a:endParaRPr lang="zh-TW" altLang="en-US" sz="36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76357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altLang="zh-TW" sz="3600" dirty="0" smtClean="0"/>
              <a:t>Case 1:</a:t>
            </a:r>
            <a:endParaRPr lang="zh-TW" altLang="en-US" sz="36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87977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altLang="zh-TW" sz="3600" dirty="0" smtClean="0"/>
              <a:t>Case 2:</a:t>
            </a:r>
            <a:endParaRPr lang="zh-TW" altLang="en-US" sz="36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53629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The End!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43116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altLang="zh-TW" sz="3600" dirty="0" smtClean="0"/>
              <a:t>Why doing this project?</a:t>
            </a:r>
            <a:endParaRPr lang="zh-TW" altLang="en-US" sz="36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strike="sngStrike" dirty="0" smtClean="0"/>
              <a:t>More Memes</a:t>
            </a:r>
          </a:p>
          <a:p>
            <a:pPr marL="0" indent="0">
              <a:buNone/>
            </a:pPr>
            <a:endParaRPr lang="en-US" altLang="zh-TW" strike="sngStrike" dirty="0"/>
          </a:p>
          <a:p>
            <a:pPr marL="0" indent="0">
              <a:buNone/>
            </a:pPr>
            <a:endParaRPr lang="zh-TW" altLang="en-US" strike="sngStrike" dirty="0"/>
          </a:p>
        </p:txBody>
      </p:sp>
      <p:pic>
        <p:nvPicPr>
          <p:cNvPr id="1026" name="Picture 2" descr="C:\Users\秉鈞\Desktop\ISU dataset\figure-skater-funny-fac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6096" y="1340768"/>
            <a:ext cx="3441848" cy="5162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2275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altLang="zh-TW" sz="3600" dirty="0" smtClean="0"/>
              <a:t>How figure skating is scored</a:t>
            </a:r>
            <a:endParaRPr lang="zh-TW" altLang="en-US" sz="3600" dirty="0"/>
          </a:p>
        </p:txBody>
      </p:sp>
      <p:pic>
        <p:nvPicPr>
          <p:cNvPr id="2050" name="Picture 2" descr="C:\Users\秉鈞\Desktop\ISU dataset\scoring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808" y="1124744"/>
            <a:ext cx="8410576" cy="5328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3877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altLang="zh-TW" sz="3600" dirty="0" smtClean="0"/>
              <a:t>Purpose and Impact</a:t>
            </a:r>
            <a:endParaRPr lang="zh-TW" altLang="en-US" sz="36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Purpose</a:t>
            </a:r>
          </a:p>
          <a:p>
            <a:pPr lvl="1"/>
            <a:r>
              <a:rPr lang="en-US" altLang="zh-TW" dirty="0" smtClean="0"/>
              <a:t>More objective and make every jump accountable for.</a:t>
            </a:r>
          </a:p>
          <a:p>
            <a:pPr lvl="1"/>
            <a:r>
              <a:rPr lang="en-US" altLang="zh-TW" dirty="0" smtClean="0"/>
              <a:t>Limitation on aesthetic scoring (AES)</a:t>
            </a:r>
          </a:p>
          <a:p>
            <a:r>
              <a:rPr lang="en-US" altLang="zh-TW" dirty="0" smtClean="0"/>
              <a:t>Impact</a:t>
            </a:r>
          </a:p>
          <a:p>
            <a:pPr lvl="1"/>
            <a:r>
              <a:rPr lang="en-US" altLang="zh-TW" dirty="0" smtClean="0"/>
              <a:t>Rewarding high based-value jumps (4Lo, </a:t>
            </a:r>
            <a:r>
              <a:rPr lang="en-US" altLang="zh-TW" dirty="0" smtClean="0"/>
              <a:t>3A…)</a:t>
            </a:r>
            <a:endParaRPr lang="en-US" altLang="zh-TW" dirty="0" smtClean="0"/>
          </a:p>
          <a:p>
            <a:pPr lvl="1"/>
            <a:r>
              <a:rPr lang="en-US" altLang="zh-TW" dirty="0" smtClean="0"/>
              <a:t>Back-loading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987447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altLang="zh-TW" sz="3600" dirty="0" smtClean="0"/>
              <a:t>Which jump is better?</a:t>
            </a:r>
            <a:endParaRPr lang="zh-TW" altLang="en-US" sz="3600" dirty="0"/>
          </a:p>
        </p:txBody>
      </p:sp>
      <p:pic>
        <p:nvPicPr>
          <p:cNvPr id="3074" name="Picture 2" descr="C:\Users\秉鈞\Downloads\gif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1628800"/>
            <a:ext cx="7296811" cy="4104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1052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altLang="zh-TW" sz="3600" dirty="0" smtClean="0"/>
              <a:t>Back-loading</a:t>
            </a:r>
            <a:endParaRPr lang="zh-TW" altLang="en-US" sz="36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Getting 10% more BV if jumps are performed in second half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259487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altLang="zh-TW" sz="3600" dirty="0" smtClean="0"/>
              <a:t>Recent rule changes</a:t>
            </a:r>
            <a:endParaRPr lang="zh-TW" altLang="en-US" sz="36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Base value change</a:t>
            </a:r>
          </a:p>
          <a:p>
            <a:r>
              <a:rPr lang="en-US" altLang="zh-TW" dirty="0" smtClean="0"/>
              <a:t>Extended GOE</a:t>
            </a:r>
          </a:p>
          <a:p>
            <a:pPr marL="0" indent="0">
              <a:buNone/>
            </a:pPr>
            <a:r>
              <a:rPr lang="en-US" altLang="zh-TW" dirty="0" smtClean="0"/>
              <a:t>    (-3~+3 → -5~+5)</a:t>
            </a:r>
            <a:endParaRPr lang="zh-TW" altLang="en-US" dirty="0"/>
          </a:p>
        </p:txBody>
      </p:sp>
      <p:pic>
        <p:nvPicPr>
          <p:cNvPr id="1026" name="Picture 2" descr="C:\Users\秉鈞\Desktop\ISU dataset\jump chang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936" y="1556792"/>
            <a:ext cx="5067893" cy="3960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97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altLang="zh-TW" sz="3600" dirty="0" smtClean="0"/>
              <a:t>Agenda</a:t>
            </a:r>
            <a:endParaRPr lang="zh-TW" altLang="en-US" sz="36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Method</a:t>
            </a:r>
          </a:p>
          <a:p>
            <a:r>
              <a:rPr lang="en-US" altLang="zh-TW" dirty="0" smtClean="0"/>
              <a:t>Benchmark</a:t>
            </a:r>
          </a:p>
          <a:p>
            <a:r>
              <a:rPr lang="en-US" altLang="zh-TW" dirty="0" smtClean="0"/>
              <a:t>Comparisons</a:t>
            </a:r>
          </a:p>
          <a:p>
            <a:r>
              <a:rPr lang="en-US" altLang="zh-TW" dirty="0" smtClean="0"/>
              <a:t>Results</a:t>
            </a:r>
          </a:p>
          <a:p>
            <a:r>
              <a:rPr lang="en-US" altLang="zh-TW" dirty="0" smtClean="0"/>
              <a:t>Review Cases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17647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altLang="zh-TW" sz="3600" dirty="0" smtClean="0"/>
              <a:t>Method</a:t>
            </a:r>
            <a:endParaRPr lang="zh-TW" altLang="en-US" sz="36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31932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96</TotalTime>
  <Words>117</Words>
  <Application>Microsoft Office PowerPoint</Application>
  <PresentationFormat>如螢幕大小 (4:3)</PresentationFormat>
  <Paragraphs>32</Paragraphs>
  <Slides>15</Slides>
  <Notes>0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16" baseType="lpstr">
      <vt:lpstr>Office 佈景主題</vt:lpstr>
      <vt:lpstr>Monte Carlo on Ice: How Simulation can Help Figure Skating Medalist</vt:lpstr>
      <vt:lpstr>Why doing this project?</vt:lpstr>
      <vt:lpstr>How figure skating is scored</vt:lpstr>
      <vt:lpstr>Purpose and Impact</vt:lpstr>
      <vt:lpstr>Which jump is better?</vt:lpstr>
      <vt:lpstr>Back-loading</vt:lpstr>
      <vt:lpstr>Recent rule changes</vt:lpstr>
      <vt:lpstr>Agenda</vt:lpstr>
      <vt:lpstr>Method</vt:lpstr>
      <vt:lpstr>Benchmark</vt:lpstr>
      <vt:lpstr>Comparisons</vt:lpstr>
      <vt:lpstr>Results</vt:lpstr>
      <vt:lpstr>Case 1:</vt:lpstr>
      <vt:lpstr>Case 2:</vt:lpstr>
      <vt:lpstr>The End!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Monte Carlo on Ice: How Simulation can Help Figure Skating Medalist</dc:title>
  <dc:creator>李秉鈞</dc:creator>
  <cp:lastModifiedBy>李秉鈞</cp:lastModifiedBy>
  <cp:revision>9</cp:revision>
  <dcterms:created xsi:type="dcterms:W3CDTF">2018-04-15T14:17:40Z</dcterms:created>
  <dcterms:modified xsi:type="dcterms:W3CDTF">2018-04-16T21:10:48Z</dcterms:modified>
</cp:coreProperties>
</file>

<file path=docProps/thumbnail.jpeg>
</file>